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sldIdLst>
    <p:sldId id="256" r:id="rId2"/>
    <p:sldId id="266" r:id="rId3"/>
    <p:sldId id="294" r:id="rId4"/>
    <p:sldId id="298" r:id="rId5"/>
    <p:sldId id="292" r:id="rId6"/>
    <p:sldId id="259" r:id="rId7"/>
    <p:sldId id="291" r:id="rId8"/>
    <p:sldId id="275" r:id="rId9"/>
    <p:sldId id="284" r:id="rId10"/>
    <p:sldId id="260" r:id="rId11"/>
    <p:sldId id="262" r:id="rId12"/>
    <p:sldId id="263" r:id="rId13"/>
    <p:sldId id="297" r:id="rId14"/>
    <p:sldId id="282" r:id="rId15"/>
    <p:sldId id="279" r:id="rId16"/>
    <p:sldId id="293" r:id="rId17"/>
    <p:sldId id="296" r:id="rId18"/>
    <p:sldId id="267" r:id="rId19"/>
    <p:sldId id="269" r:id="rId20"/>
    <p:sldId id="286" r:id="rId21"/>
    <p:sldId id="271" r:id="rId22"/>
    <p:sldId id="270" r:id="rId23"/>
    <p:sldId id="299" r:id="rId24"/>
    <p:sldId id="287" r:id="rId25"/>
    <p:sldId id="288" r:id="rId26"/>
    <p:sldId id="289" r:id="rId27"/>
    <p:sldId id="290" r:id="rId28"/>
    <p:sldId id="29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253EA8B-EE5B-4B4E-9931-695E89467B4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4ED6277-0E2D-4709-8F1D-853E52BEE80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 spd="med"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0507" y="1667470"/>
            <a:ext cx="6480048" cy="1752600"/>
          </a:xfrm>
        </p:spPr>
        <p:txBody>
          <a:bodyPr>
            <a:normAutofit/>
          </a:bodyPr>
          <a:lstStyle/>
          <a:p>
            <a:r>
              <a:rPr lang="en-US" sz="3200" dirty="0"/>
              <a:t>Girls Spring 2025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19600"/>
            <a:ext cx="1951943" cy="20872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9600" y="3420070"/>
            <a:ext cx="68018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Legacy High School</a:t>
            </a:r>
            <a:endParaRPr lang="en-US" sz="54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9269A3-612E-4AD7-AFEE-F1586A4186A9}"/>
              </a:ext>
            </a:extLst>
          </p:cNvPr>
          <p:cNvSpPr/>
          <p:nvPr/>
        </p:nvSpPr>
        <p:spPr>
          <a:xfrm>
            <a:off x="2384223" y="298608"/>
            <a:ext cx="38779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 Team</a:t>
            </a:r>
          </a:p>
          <a:p>
            <a:pPr algn="ctr"/>
            <a:r>
              <a:rPr lang="en-US" sz="54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 Dream</a:t>
            </a:r>
            <a:endParaRPr lang="en-US" sz="54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735144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2025 Girls Soccer Coaches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98073"/>
            <a:ext cx="5257800" cy="1219200"/>
          </a:xfrm>
        </p:spPr>
        <p:txBody>
          <a:bodyPr>
            <a:normAutofit/>
          </a:bodyPr>
          <a:lstStyle/>
          <a:p>
            <a:r>
              <a:rPr lang="en-US" sz="2400" dirty="0"/>
              <a:t>Mick Lenhardt/Grant Heidrich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990600" y="1219200"/>
            <a:ext cx="419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algn="l"/>
            <a:r>
              <a:rPr lang="en-US" sz="3200" kern="0" dirty="0"/>
              <a:t>Head Coach/Assistant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992909" y="2362200"/>
            <a:ext cx="497147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algn="l"/>
            <a:r>
              <a:rPr lang="en-US" kern="0" dirty="0"/>
              <a:t>Varsity Reserve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071418" y="3110345"/>
            <a:ext cx="4381500" cy="609600"/>
          </a:xfrm>
        </p:spPr>
        <p:txBody>
          <a:bodyPr/>
          <a:lstStyle/>
          <a:p>
            <a:r>
              <a:rPr lang="en-US" dirty="0"/>
              <a:t>Logan </a:t>
            </a:r>
            <a:r>
              <a:rPr lang="en-US" dirty="0" err="1"/>
              <a:t>Reuschlein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992908" y="3625311"/>
            <a:ext cx="693189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algn="l"/>
            <a:r>
              <a:rPr lang="en-US" kern="0" dirty="0"/>
              <a:t>Goalie Coach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1076037" y="4403475"/>
            <a:ext cx="4381500" cy="609600"/>
          </a:xfrm>
        </p:spPr>
        <p:txBody>
          <a:bodyPr>
            <a:normAutofit/>
          </a:bodyPr>
          <a:lstStyle/>
          <a:p>
            <a:pPr lvl="3"/>
            <a:r>
              <a:rPr lang="en-US" sz="2800" dirty="0"/>
              <a:t>Brooke Binegar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444546"/>
            <a:ext cx="1951943" cy="208727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955964" y="4876800"/>
            <a:ext cx="534092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algn="l"/>
            <a:r>
              <a:rPr lang="en-US" kern="0" dirty="0"/>
              <a:t>JV 2 Coach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400" kern="0" dirty="0"/>
              <a:t>Sage Talmadge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 flipV="1">
            <a:off x="6858000" y="6812281"/>
            <a:ext cx="3744192" cy="45719"/>
          </a:xfrm>
        </p:spPr>
        <p:txBody>
          <a:bodyPr>
            <a:normAutofit fontScale="25000" lnSpcReduction="20000"/>
          </a:bodyPr>
          <a:lstStyle/>
          <a:p>
            <a:pPr marL="3657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92750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5171B-4FAA-73CF-59BF-FFC1DF1D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Legacy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0649D-519E-6EA2-D345-ED4C0E82F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Varsity: </a:t>
            </a:r>
            <a:r>
              <a:rPr lang="en-US" dirty="0"/>
              <a:t>Every WDA team twice. No WDA tournament. Top 4 teams go to state</a:t>
            </a:r>
          </a:p>
          <a:p>
            <a:r>
              <a:rPr lang="en-US" dirty="0">
                <a:solidFill>
                  <a:schemeClr val="accent2"/>
                </a:solidFill>
              </a:rPr>
              <a:t>Junior Varsity: </a:t>
            </a:r>
            <a:r>
              <a:rPr lang="en-US" dirty="0"/>
              <a:t>Same schedule as varsity. No end of season tournament. </a:t>
            </a:r>
          </a:p>
          <a:p>
            <a:r>
              <a:rPr lang="en-US" dirty="0">
                <a:solidFill>
                  <a:schemeClr val="accent2"/>
                </a:solidFill>
              </a:rPr>
              <a:t>JV2: </a:t>
            </a:r>
            <a:r>
              <a:rPr lang="en-US" dirty="0"/>
              <a:t>Schedule will be set depending on number of girls/teams in region. </a:t>
            </a:r>
          </a:p>
          <a:p>
            <a:r>
              <a:rPr lang="en-US" dirty="0"/>
              <a:t>Schedule is obviously weather dependent. Follow </a:t>
            </a:r>
            <a:r>
              <a:rPr lang="en-US" dirty="0" err="1"/>
              <a:t>Rschool</a:t>
            </a:r>
            <a:r>
              <a:rPr lang="en-US" dirty="0"/>
              <a:t> for the most updated schedule. </a:t>
            </a:r>
          </a:p>
          <a:p>
            <a:endParaRPr lang="en-US" dirty="0"/>
          </a:p>
          <a:p>
            <a:pPr marL="36576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61578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82583-0972-C45C-CAE0-91E16728B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8E17F-3F01-DC1F-8234-23F906E0C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Legacy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80ED-7130-176E-04AC-C0290F7AF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36576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93DE8C-5826-A1B4-1237-7972DBD42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19200"/>
            <a:ext cx="2619597" cy="41294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5851E1-9CC9-0F24-8920-92CD09CB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5486399"/>
            <a:ext cx="8686800" cy="1254707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8021BBAB-B374-C6A9-CBA3-28D706EEB967}"/>
              </a:ext>
            </a:extLst>
          </p:cNvPr>
          <p:cNvSpPr/>
          <p:nvPr/>
        </p:nvSpPr>
        <p:spPr>
          <a:xfrm>
            <a:off x="7391400" y="2027667"/>
            <a:ext cx="1524000" cy="336745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613388-1AB1-D488-267F-86D4AFD003AC}"/>
              </a:ext>
            </a:extLst>
          </p:cNvPr>
          <p:cNvSpPr txBox="1"/>
          <p:nvPr/>
        </p:nvSpPr>
        <p:spPr>
          <a:xfrm>
            <a:off x="3429000" y="1600200"/>
            <a:ext cx="396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Subscribing to a schedule on your phone will give you updated schedule changes</a:t>
            </a:r>
          </a:p>
        </p:txBody>
      </p:sp>
    </p:spTree>
    <p:extLst>
      <p:ext uri="{BB962C8B-B14F-4D97-AF65-F5344CB8AC3E}">
        <p14:creationId xmlns:p14="http://schemas.microsoft.com/office/powerpoint/2010/main" val="623279042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5171B-4FAA-73CF-59BF-FFC1DF1D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Coaches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0649D-519E-6EA2-D345-ED4C0E82F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Put athletes in position to succeed at whatever level they are at</a:t>
            </a:r>
          </a:p>
          <a:p>
            <a:r>
              <a:rPr lang="en-US" dirty="0"/>
              <a:t>Help players develop at their level. Not everyone has the same floor or ceiling, but everyone can improve </a:t>
            </a:r>
          </a:p>
          <a:p>
            <a:r>
              <a:rPr lang="en-US" dirty="0"/>
              <a:t>Create program of accountability, honesty, and respect </a:t>
            </a:r>
          </a:p>
          <a:p>
            <a:r>
              <a:rPr lang="en-US" dirty="0"/>
              <a:t>Create a safe and fun environment for all players on all teams</a:t>
            </a:r>
          </a:p>
          <a:p>
            <a:r>
              <a:rPr lang="en-US" dirty="0"/>
              <a:t>Open and honest communication with players</a:t>
            </a:r>
          </a:p>
          <a:p>
            <a:r>
              <a:rPr lang="en-US" dirty="0"/>
              <a:t>See handbook for more details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1BA19-1D61-B3BB-67B0-D85A62EAA8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5216525"/>
            <a:ext cx="1353335" cy="14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55425"/>
      </p:ext>
    </p:extLst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Completed Before First Practice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01318" y="3124200"/>
            <a:ext cx="740398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200" b="1" u="sng" dirty="0"/>
              <a:t>Physicals</a:t>
            </a:r>
            <a:r>
              <a:rPr lang="en-US" sz="3200" dirty="0"/>
              <a:t> – physical form MUST be completed prior to the first practice.  Athletes should go to the doctor as they normally do to get their physical.  Upload the form to </a:t>
            </a:r>
            <a:r>
              <a:rPr lang="en-US" sz="3200" dirty="0" err="1"/>
              <a:t>Rschool</a:t>
            </a:r>
            <a:endParaRPr lang="en-US" sz="3200" dirty="0"/>
          </a:p>
          <a:p>
            <a:pPr algn="l"/>
            <a:endParaRPr lang="en-US" sz="3200" dirty="0"/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200" dirty="0"/>
              <a:t>Registration must be completed on </a:t>
            </a:r>
            <a:r>
              <a:rPr lang="en-US" sz="3200" dirty="0" err="1"/>
              <a:t>Rschool</a:t>
            </a:r>
            <a:r>
              <a:rPr lang="en-US" sz="3200" dirty="0"/>
              <a:t> including activity fee ($50) paid on </a:t>
            </a:r>
            <a:r>
              <a:rPr lang="en-US" sz="3200" dirty="0" err="1"/>
              <a:t>MyPaymentsPlus</a:t>
            </a:r>
            <a:endParaRPr lang="en-US" sz="3200" dirty="0"/>
          </a:p>
          <a:p>
            <a:pPr algn="l"/>
            <a:endParaRPr lang="en-US" sz="3200" dirty="0"/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US" sz="3200" dirty="0"/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US" sz="3200" dirty="0"/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090" y="4767157"/>
            <a:ext cx="1707950" cy="18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34067"/>
      </p:ext>
    </p:extLst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51480-27CD-04C8-B5BC-819D4CF6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BPS/NDHSAA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0C98E-9408-0800-E521-0A5F79D0E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All fees, physicals, forms, and impact testing must be completed before the first match.</a:t>
            </a:r>
          </a:p>
          <a:p>
            <a:r>
              <a:rPr lang="en-US" dirty="0"/>
              <a:t>Students </a:t>
            </a:r>
            <a:r>
              <a:rPr lang="en-US" u="sng" dirty="0"/>
              <a:t>must be in school for the full day the day of a match!</a:t>
            </a:r>
            <a:r>
              <a:rPr lang="en-US" dirty="0"/>
              <a:t> This includes doctor appointments/dentist appointments/any non-BPS absence. </a:t>
            </a:r>
          </a:p>
          <a:p>
            <a:r>
              <a:rPr lang="en-US" dirty="0"/>
              <a:t>All NDHSSA rules on drugs, alcohol, and tobacco are in effect. Possession or use will result in suspension. “Mere Presence” includes Snapchat/Instagram/TikTok, and/or other internet sites with pictures is part of the rule. (6 week suspension)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5DABE5-2315-F06E-C9A0-959995E888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050" y="5439050"/>
            <a:ext cx="1326950" cy="141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80067"/>
      </p:ext>
    </p:extLst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Impact Testing/Athletic Trainer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0"/>
            <a:ext cx="7467600" cy="45259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Jordan Davis is our Head Trainer at Legacy.</a:t>
            </a:r>
          </a:p>
          <a:p>
            <a:pPr lvl="0"/>
            <a:r>
              <a:rPr lang="en-US" dirty="0"/>
              <a:t>Sway Medical app is used for baseline concussion testing.</a:t>
            </a:r>
          </a:p>
          <a:p>
            <a:pPr lvl="0"/>
            <a:r>
              <a:rPr lang="en-US" dirty="0"/>
              <a:t>ALL athletes who have not participated in a sport at Legacy this school year.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68" y="5181600"/>
            <a:ext cx="1366678" cy="14597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D44987-13DC-4299-B527-01C6F433BC9B}"/>
              </a:ext>
            </a:extLst>
          </p:cNvPr>
          <p:cNvSpPr/>
          <p:nvPr/>
        </p:nvSpPr>
        <p:spPr>
          <a:xfrm>
            <a:off x="2772491" y="6027550"/>
            <a:ext cx="1847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36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9135204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Important Information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First 3 practices will be used to evaluate players for team placement</a:t>
            </a:r>
          </a:p>
          <a:p>
            <a:pPr lvl="0"/>
            <a:r>
              <a:rPr lang="en-US" dirty="0"/>
              <a:t>Mandatory 9 practices before  a player may play in a game.</a:t>
            </a:r>
          </a:p>
          <a:p>
            <a:pPr lvl="0"/>
            <a:r>
              <a:rPr lang="en-US" dirty="0"/>
              <a:t>Mon 24</a:t>
            </a:r>
            <a:r>
              <a:rPr lang="en-US" baseline="30000" dirty="0"/>
              <a:t>th</a:t>
            </a:r>
            <a:r>
              <a:rPr lang="en-US" dirty="0"/>
              <a:t>: 5:30 Outside</a:t>
            </a:r>
          </a:p>
          <a:p>
            <a:pPr lvl="0"/>
            <a:r>
              <a:rPr lang="en-US" dirty="0"/>
              <a:t>Tues 25</a:t>
            </a:r>
            <a:r>
              <a:rPr lang="en-US" baseline="30000" dirty="0"/>
              <a:t>th</a:t>
            </a:r>
            <a:r>
              <a:rPr lang="en-US" dirty="0"/>
              <a:t>: 5:30 </a:t>
            </a:r>
          </a:p>
          <a:p>
            <a:pPr lvl="0"/>
            <a:r>
              <a:rPr lang="en-US" dirty="0"/>
              <a:t>Wed: 26</a:t>
            </a:r>
            <a:r>
              <a:rPr lang="en-US" baseline="30000" dirty="0"/>
              <a:t>th</a:t>
            </a:r>
            <a:r>
              <a:rPr lang="en-US" dirty="0"/>
              <a:t>: 5pm POWER HOUR Kick Off Before practice! </a:t>
            </a:r>
          </a:p>
          <a:p>
            <a:pPr lvl="0"/>
            <a:r>
              <a:rPr lang="en-US" dirty="0" err="1"/>
              <a:t>Thur</a:t>
            </a:r>
            <a:r>
              <a:rPr lang="en-US" dirty="0"/>
              <a:t> 27</a:t>
            </a:r>
            <a:r>
              <a:rPr lang="en-US" baseline="30000" dirty="0"/>
              <a:t>th</a:t>
            </a:r>
            <a:r>
              <a:rPr lang="en-US" dirty="0"/>
              <a:t>: 5:30pm </a:t>
            </a:r>
          </a:p>
          <a:p>
            <a:pPr lvl="0"/>
            <a:r>
              <a:rPr lang="en-US" dirty="0"/>
              <a:t>Fri 28</a:t>
            </a:r>
            <a:r>
              <a:rPr lang="en-US" baseline="30000" dirty="0"/>
              <a:t>th</a:t>
            </a:r>
            <a:r>
              <a:rPr lang="en-US" dirty="0"/>
              <a:t>: Pictures. 6pm Johnson Gym</a:t>
            </a:r>
          </a:p>
          <a:p>
            <a:pPr lvl="0"/>
            <a:r>
              <a:rPr lang="en-US" dirty="0"/>
              <a:t>Sat 29</a:t>
            </a:r>
            <a:r>
              <a:rPr lang="en-US" baseline="30000" dirty="0"/>
              <a:t>th</a:t>
            </a:r>
            <a:r>
              <a:rPr lang="en-US" dirty="0"/>
              <a:t>: Time TBD</a:t>
            </a:r>
          </a:p>
          <a:p>
            <a:pPr lvl="0"/>
            <a:r>
              <a:rPr lang="en-US" dirty="0"/>
              <a:t>Monday: March 31st: Time TBD</a:t>
            </a:r>
          </a:p>
          <a:p>
            <a:pPr lvl="0"/>
            <a:r>
              <a:rPr lang="en-US" dirty="0"/>
              <a:t>****Dickinson Match Scheduled for May 22</a:t>
            </a:r>
            <a:r>
              <a:rPr lang="en-US" baseline="30000" dirty="0"/>
              <a:t>nd</a:t>
            </a:r>
            <a:r>
              <a:rPr lang="en-US" dirty="0"/>
              <a:t>*** (last day of finals)</a:t>
            </a:r>
          </a:p>
          <a:p>
            <a:pPr lvl="0"/>
            <a:r>
              <a:rPr lang="en-US" dirty="0"/>
              <a:t>**Away match at Williston might change**</a:t>
            </a:r>
          </a:p>
          <a:p>
            <a:pPr lvl="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565150"/>
            <a:ext cx="1219200" cy="129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13430"/>
      </p:ext>
    </p:extLst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Practice Expectations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Attend practice regularly.</a:t>
            </a:r>
          </a:p>
          <a:p>
            <a:pPr lvl="0"/>
            <a:r>
              <a:rPr lang="en-US" dirty="0"/>
              <a:t>Be ready to begin practice on time. (dressed and ready to begin)</a:t>
            </a:r>
          </a:p>
          <a:p>
            <a:pPr lvl="0"/>
            <a:r>
              <a:rPr lang="en-US" dirty="0"/>
              <a:t>Contact coach before practice if practice time will be missed. Use </a:t>
            </a:r>
            <a:r>
              <a:rPr lang="en-US" dirty="0" err="1"/>
              <a:t>SportsYou</a:t>
            </a:r>
            <a:r>
              <a:rPr lang="en-US" dirty="0"/>
              <a:t> or call/text.</a:t>
            </a:r>
          </a:p>
          <a:p>
            <a:pPr lvl="0"/>
            <a:r>
              <a:rPr lang="en-US" dirty="0"/>
              <a:t>Clean up equipment after practice. Not captain role, not freshmen role, it is everyone’s role. Lead by example.</a:t>
            </a:r>
          </a:p>
          <a:p>
            <a:pPr lvl="0"/>
            <a:r>
              <a:rPr lang="en-US" dirty="0"/>
              <a:t>Work hard at improving during practice, but still have fun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5562600"/>
            <a:ext cx="1447800" cy="127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66294"/>
      </p:ext>
    </p:extLst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Game Responsibilities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Be mentally and physically ready to play. Get the right sleep, eat healthy, be “in” the game. </a:t>
            </a:r>
          </a:p>
          <a:p>
            <a:pPr lvl="0"/>
            <a:r>
              <a:rPr lang="en-US" dirty="0"/>
              <a:t>Bring your own water bottle. When its cold there are not always coolers available for water depending on location</a:t>
            </a:r>
          </a:p>
          <a:p>
            <a:pPr lvl="0"/>
            <a:r>
              <a:rPr lang="en-US" dirty="0"/>
              <a:t>Be at the field at least 1 hour before Varsity, Varsity Reserve &amp; 45 mins before JV2 game times.</a:t>
            </a:r>
          </a:p>
          <a:p>
            <a:pPr lvl="0"/>
            <a:r>
              <a:rPr lang="en-US" dirty="0"/>
              <a:t>Dress for the weather.  No zippers or buttons on sweatpants.  Hoods tucked inside of jersey during games.  </a:t>
            </a:r>
          </a:p>
          <a:p>
            <a:pPr lvl="0"/>
            <a:r>
              <a:rPr lang="en-US" dirty="0"/>
              <a:t>No jewelry of any kind, including nose piercings. (Point of enforcement for referees) </a:t>
            </a:r>
          </a:p>
          <a:p>
            <a:pPr lvl="0"/>
            <a:r>
              <a:rPr lang="en-US" dirty="0"/>
              <a:t>Clean up bench after game. Student managers and coaches are not here to pick up after you.</a:t>
            </a:r>
          </a:p>
          <a:p>
            <a:pPr lvl="0"/>
            <a:r>
              <a:rPr lang="en-US" dirty="0"/>
              <a:t>Clean up bus after road trips. Bus driver is not here to clean up after you.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556" y="5257800"/>
            <a:ext cx="1280393" cy="136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23805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Game Responsibilities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87680" y="1143000"/>
            <a:ext cx="7467600" cy="4983163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Wear proper game uniform to each game.</a:t>
            </a:r>
          </a:p>
          <a:p>
            <a:pPr lvl="0"/>
            <a:r>
              <a:rPr lang="en-US" dirty="0"/>
              <a:t>Bring shin guards and shoes to games.</a:t>
            </a:r>
          </a:p>
          <a:p>
            <a:pPr lvl="0"/>
            <a:r>
              <a:rPr lang="en-US" dirty="0"/>
              <a:t>Home is dark, away is white.</a:t>
            </a:r>
          </a:p>
          <a:p>
            <a:pPr lvl="0"/>
            <a:r>
              <a:rPr lang="en-US" dirty="0"/>
              <a:t>Varsity/Varsity Reserve purchase both white &amp; black socks, JV2 black socks only.</a:t>
            </a:r>
          </a:p>
          <a:p>
            <a:pPr lvl="0"/>
            <a:r>
              <a:rPr lang="en-US" dirty="0"/>
              <a:t>When it is cold, players may wear Under Armor type clothing, long sleeves shirts, sliding shorts etc. Must match the team, black (home) white (away)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199535"/>
            <a:ext cx="1366678" cy="14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96752"/>
      </p:ext>
    </p:extLst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Game Responsibilities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87680" y="1143000"/>
            <a:ext cx="7467600" cy="4983163"/>
          </a:xfrm>
        </p:spPr>
        <p:txBody>
          <a:bodyPr>
            <a:normAutofit/>
          </a:bodyPr>
          <a:lstStyle/>
          <a:p>
            <a:r>
              <a:rPr lang="en-US" dirty="0"/>
              <a:t>Excel in whatever role you have on gameday. (Starter, sub, bench)</a:t>
            </a:r>
          </a:p>
          <a:p>
            <a:r>
              <a:rPr lang="en-US" dirty="0"/>
              <a:t>Have the energy and maturity to be great in your role</a:t>
            </a:r>
          </a:p>
          <a:p>
            <a:r>
              <a:rPr lang="en-US" dirty="0"/>
              <a:t>If your happiness is based on playing time and not the love of your teammates and the sport, this might not be the activity for you.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199535"/>
            <a:ext cx="1366678" cy="14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3230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Player’s Responsibilities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71600"/>
            <a:ext cx="7467600" cy="48307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Academics in school and behaviors in </a:t>
            </a:r>
            <a:r>
              <a:rPr lang="en-US"/>
              <a:t>the classroom</a:t>
            </a:r>
          </a:p>
          <a:p>
            <a:pPr lvl="0"/>
            <a:r>
              <a:rPr lang="en-US" dirty="0"/>
              <a:t>All players will participate in community service. </a:t>
            </a:r>
          </a:p>
          <a:p>
            <a:pPr lvl="0"/>
            <a:r>
              <a:rPr lang="en-US" dirty="0"/>
              <a:t>Coaches will work with the players to set up these opportunities.</a:t>
            </a:r>
          </a:p>
          <a:p>
            <a:pPr lvl="0"/>
            <a:r>
              <a:rPr lang="en-US" dirty="0"/>
              <a:t>All players, regardless of team/playing time, are equal members of the program and will be treated with respect and will treat others with respect</a:t>
            </a:r>
          </a:p>
          <a:p>
            <a:pPr lvl="0"/>
            <a:r>
              <a:rPr lang="en-US" dirty="0"/>
              <a:t>Players will refrain from putting anything on social media that is detrimental to themselves, the team or Legacy High School.</a:t>
            </a:r>
          </a:p>
          <a:p>
            <a:pPr marL="36576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199535"/>
            <a:ext cx="1366678" cy="14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68769"/>
      </p:ext>
    </p:extLst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3735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Process for Addressing Concerns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295400"/>
            <a:ext cx="8382000" cy="4343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All concerns should first be addressed by the player with the coach</a:t>
            </a:r>
          </a:p>
          <a:p>
            <a:pPr lvl="0"/>
            <a:r>
              <a:rPr lang="en-US" dirty="0"/>
              <a:t>If the parent needs to address a concern their daughter must be present</a:t>
            </a:r>
          </a:p>
          <a:p>
            <a:pPr lvl="0"/>
            <a:r>
              <a:rPr lang="en-US" dirty="0"/>
              <a:t>Playing time is the coach's decision and is based on player performance in practice and games, it may not be discussed with the coach by the parent alone.</a:t>
            </a:r>
          </a:p>
          <a:p>
            <a:pPr lvl="0"/>
            <a:r>
              <a:rPr lang="en-US" dirty="0"/>
              <a:t>See handbook for more details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953000"/>
            <a:ext cx="1708348" cy="182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09168"/>
      </p:ext>
    </p:extLst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89698-E3BE-8CC2-9A89-A9542AC83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Parent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570FB-F237-BB11-F890-CCD6BD849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Parents will positively support their daughter</a:t>
            </a:r>
          </a:p>
          <a:p>
            <a:r>
              <a:rPr lang="en-US" dirty="0"/>
              <a:t>Parents will refrain from using social media to disparage the program, players, or other programs</a:t>
            </a:r>
          </a:p>
          <a:p>
            <a:r>
              <a:rPr lang="en-US" dirty="0"/>
              <a:t>Parents will cheer appropriately at all matches and not disrespect other Legacy players, opponents, or the refs. </a:t>
            </a:r>
          </a:p>
          <a:p>
            <a:r>
              <a:rPr lang="en-US" dirty="0"/>
              <a:t>Parents will support the Boosters and participate in booster club fundraising and events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257481-68E0-8664-5512-767ADC01D2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278120"/>
            <a:ext cx="1267825" cy="135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960251"/>
      </p:ext>
    </p:extLst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89698-E3BE-8CC2-9A89-A9542AC83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Off Season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570FB-F237-BB11-F890-CCD6BD849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Players are encouraged to participate in fall and winter sports</a:t>
            </a:r>
          </a:p>
          <a:p>
            <a:r>
              <a:rPr lang="en-US" dirty="0"/>
              <a:t>If not, players are expected to attend open gyms, open fields, Sanford Power, summer strength and conditioning, or any other activities offered by Legacy</a:t>
            </a:r>
          </a:p>
          <a:p>
            <a:r>
              <a:rPr lang="en-US" dirty="0"/>
              <a:t>If you aren’t where you want to be, there is more work to do. Not extra. More.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F16270-F7BE-239C-8965-DA3B6B3A5A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041794"/>
            <a:ext cx="1451119" cy="155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0971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Team Communication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6832" y="2590800"/>
            <a:ext cx="4381500" cy="1493173"/>
          </a:xfrm>
        </p:spPr>
        <p:txBody>
          <a:bodyPr/>
          <a:lstStyle/>
          <a:p>
            <a:r>
              <a:rPr lang="en-US" dirty="0"/>
              <a:t>Practice Schedules</a:t>
            </a:r>
          </a:p>
          <a:p>
            <a:r>
              <a:rPr lang="en-US" dirty="0"/>
              <a:t>Game Schedules</a:t>
            </a:r>
          </a:p>
          <a:p>
            <a:r>
              <a:rPr lang="en-US" dirty="0"/>
              <a:t>Tournaments schedules</a:t>
            </a:r>
          </a:p>
          <a:p>
            <a:pPr marL="36576" indent="0">
              <a:buNone/>
            </a:pPr>
            <a:endParaRPr lang="en-US" dirty="0"/>
          </a:p>
          <a:p>
            <a:pPr marL="36576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00600" y="1995340"/>
            <a:ext cx="4381500" cy="3948260"/>
          </a:xfrm>
        </p:spPr>
        <p:txBody>
          <a:bodyPr/>
          <a:lstStyle/>
          <a:p>
            <a:r>
              <a:rPr lang="en-US" dirty="0"/>
              <a:t>Fastest and most up to the moment information</a:t>
            </a:r>
          </a:p>
          <a:p>
            <a:r>
              <a:rPr lang="en-US" dirty="0"/>
              <a:t>Legacy Girls Soccer has a Twitter account a TikTok account.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56647" y="1257300"/>
            <a:ext cx="391055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algn="ctr"/>
            <a:r>
              <a:rPr lang="en-US" sz="3600" kern="0" dirty="0">
                <a:solidFill>
                  <a:schemeClr val="accent2">
                    <a:lumMod val="75000"/>
                  </a:schemeClr>
                </a:solidFill>
              </a:rPr>
              <a:t>The Legacy Girls Soccer Website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857337" y="1275421"/>
            <a:ext cx="4343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algn="ctr"/>
            <a:r>
              <a:rPr lang="en-US" sz="3600" kern="0" dirty="0">
                <a:solidFill>
                  <a:schemeClr val="accent2">
                    <a:lumMod val="75000"/>
                  </a:schemeClr>
                </a:solidFill>
              </a:rPr>
              <a:t>Facebook/IG</a:t>
            </a:r>
          </a:p>
        </p:txBody>
      </p:sp>
      <p:sp>
        <p:nvSpPr>
          <p:cNvPr id="8" name="Rectangle 7"/>
          <p:cNvSpPr/>
          <p:nvPr/>
        </p:nvSpPr>
        <p:spPr>
          <a:xfrm>
            <a:off x="504537" y="5526921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chemeClr val="accent2">
                    <a:lumMod val="75000"/>
                  </a:schemeClr>
                </a:solidFill>
              </a:rPr>
              <a:t>https://twitter.com/LHSsabers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511464" y="5865413"/>
            <a:ext cx="8022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5781" y="4251772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chemeClr val="accent2">
                    <a:lumMod val="75000"/>
                  </a:schemeClr>
                </a:solidFill>
              </a:rPr>
              <a:t>http://lhssabersoccer.net/girls/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1464" y="6179947"/>
            <a:ext cx="8531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chemeClr val="accent2">
                    <a:lumMod val="75000"/>
                  </a:schemeClr>
                </a:solidFill>
              </a:rPr>
              <a:t>https://www.facebook.com/lhssabersgirlsssoccer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4083973"/>
            <a:ext cx="1707950" cy="18263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2656C8-FDB8-136A-5F3C-6E0E32695BF6}"/>
              </a:ext>
            </a:extLst>
          </p:cNvPr>
          <p:cNvSpPr txBox="1"/>
          <p:nvPr/>
        </p:nvSpPr>
        <p:spPr>
          <a:xfrm>
            <a:off x="530861" y="4822380"/>
            <a:ext cx="556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chemeClr val="accent2">
                    <a:lumMod val="75000"/>
                  </a:schemeClr>
                </a:solidFill>
              </a:rPr>
              <a:t>https://www.instagram.com/legacysabersoccer/</a:t>
            </a:r>
          </a:p>
        </p:txBody>
      </p:sp>
    </p:spTree>
    <p:extLst>
      <p:ext uri="{BB962C8B-B14F-4D97-AF65-F5344CB8AC3E}">
        <p14:creationId xmlns:p14="http://schemas.microsoft.com/office/powerpoint/2010/main" val="1112806522"/>
      </p:ext>
    </p:extLst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Practice Times &amp; Fields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295400"/>
            <a:ext cx="79248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First Day of Practice is March 24th@ 5:30pm</a:t>
            </a:r>
          </a:p>
          <a:p>
            <a:r>
              <a:rPr lang="en-US" dirty="0"/>
              <a:t>Normally practice will be on Legacy turf field</a:t>
            </a:r>
          </a:p>
          <a:p>
            <a:r>
              <a:rPr lang="en-US" dirty="0"/>
              <a:t>Due to field availability practice times may vary</a:t>
            </a:r>
          </a:p>
          <a:p>
            <a:r>
              <a:rPr lang="en-US" dirty="0"/>
              <a:t>Mon, Tue, Wed, Thu &amp; Fri (some Saturdays)</a:t>
            </a:r>
          </a:p>
          <a:p>
            <a:r>
              <a:rPr lang="en-US" dirty="0"/>
              <a:t>Once teams are set practice times and locations will  be posted weekly.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876800"/>
            <a:ext cx="1707950" cy="18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22211"/>
      </p:ext>
    </p:extLst>
  </p:cSld>
  <p:clrMapOvr>
    <a:masterClrMapping/>
  </p:clrMapOvr>
  <p:transition spd="med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First Games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417638"/>
            <a:ext cx="8915400" cy="4114800"/>
          </a:xfrm>
        </p:spPr>
        <p:txBody>
          <a:bodyPr>
            <a:normAutofit/>
          </a:bodyPr>
          <a:lstStyle/>
          <a:p>
            <a:r>
              <a:rPr lang="en-US" dirty="0"/>
              <a:t>First Varsity games April 4</a:t>
            </a:r>
            <a:r>
              <a:rPr lang="en-US" baseline="30000" dirty="0"/>
              <a:t>th</a:t>
            </a:r>
            <a:r>
              <a:rPr lang="en-US" dirty="0"/>
              <a:t> vs Century At SSC (Legacy) 6:00pm JV, 8:00pm Varsity</a:t>
            </a:r>
          </a:p>
          <a:p>
            <a:r>
              <a:rPr lang="en-US" dirty="0"/>
              <a:t>First JV2 game not yet set</a:t>
            </a:r>
          </a:p>
          <a:p>
            <a:pPr marL="36576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876800"/>
            <a:ext cx="1707950" cy="18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03244"/>
      </p:ext>
    </p:extLst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Game Streaming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89" y="5105400"/>
            <a:ext cx="1463111" cy="1564947"/>
          </a:xfr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50CAD347-969E-47C2-A481-390810E27205}"/>
              </a:ext>
            </a:extLst>
          </p:cNvPr>
          <p:cNvSpPr txBox="1">
            <a:spLocks/>
          </p:cNvSpPr>
          <p:nvPr/>
        </p:nvSpPr>
        <p:spPr>
          <a:xfrm>
            <a:off x="228600" y="1219200"/>
            <a:ext cx="8718350" cy="51816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None/>
            </a:pPr>
            <a:endParaRPr lang="en-US" dirty="0"/>
          </a:p>
          <a:p>
            <a:r>
              <a:rPr lang="en-US" dirty="0"/>
              <a:t>Streaming will be on HUDL TV (Team1Sports App on phone or smart TV)</a:t>
            </a:r>
          </a:p>
          <a:p>
            <a:r>
              <a:rPr lang="en-US" dirty="0"/>
              <a:t>https://fan.hudl.com/usa/nd/bismarck/organization/29783/legacy-high-school</a:t>
            </a:r>
          </a:p>
          <a:p>
            <a:r>
              <a:rPr lang="en-US" dirty="0"/>
              <a:t>Williston streams on NFHS (need account)</a:t>
            </a:r>
          </a:p>
          <a:p>
            <a:r>
              <a:rPr lang="en-US" dirty="0"/>
              <a:t>Jamestown streams on YouTube</a:t>
            </a:r>
          </a:p>
          <a:p>
            <a:r>
              <a:rPr lang="en-US" dirty="0"/>
              <a:t>Minot occasionally on PSP</a:t>
            </a:r>
          </a:p>
          <a:p>
            <a:r>
              <a:rPr lang="en-US" dirty="0"/>
              <a:t>Mandan/Dickinson do not stream</a:t>
            </a:r>
            <a:br>
              <a:rPr lang="en-US" dirty="0"/>
            </a:br>
            <a:r>
              <a:rPr lang="en-US" dirty="0"/>
              <a:t>at this time.</a:t>
            </a:r>
          </a:p>
          <a:p>
            <a:r>
              <a:rPr lang="en-US" dirty="0"/>
              <a:t>St. Mary’s streams on YouTube</a:t>
            </a:r>
          </a:p>
        </p:txBody>
      </p:sp>
    </p:spTree>
    <p:extLst>
      <p:ext uri="{BB962C8B-B14F-4D97-AF65-F5344CB8AC3E}">
        <p14:creationId xmlns:p14="http://schemas.microsoft.com/office/powerpoint/2010/main" val="1182838855"/>
      </p:ext>
    </p:extLst>
  </p:cSld>
  <p:clrMapOvr>
    <a:masterClrMapping/>
  </p:clrMapOvr>
  <p:transition spd="med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Game Fields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219200"/>
            <a:ext cx="871835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Community Bowl</a:t>
            </a:r>
          </a:p>
          <a:p>
            <a:r>
              <a:rPr lang="en-US" dirty="0"/>
              <a:t>Sanford Sports Complex (SSC at Legacy)</a:t>
            </a:r>
          </a:p>
          <a:p>
            <a:r>
              <a:rPr lang="en-US" dirty="0"/>
              <a:t>Cottonwood Park (No fee)-Enter by the third parking lot entrance</a:t>
            </a:r>
          </a:p>
          <a:p>
            <a:r>
              <a:rPr lang="en-US" dirty="0"/>
              <a:t>Mandan: Starion Sports Complex</a:t>
            </a:r>
          </a:p>
          <a:p>
            <a:r>
              <a:rPr lang="en-US" dirty="0"/>
              <a:t>Jamestown: Rotary Fields by the High School (back up location turf field on U of Jamestown campus)</a:t>
            </a:r>
          </a:p>
          <a:p>
            <a:r>
              <a:rPr lang="en-US" dirty="0"/>
              <a:t>Minot: Duane Carlson Stadium</a:t>
            </a:r>
          </a:p>
          <a:p>
            <a:r>
              <a:rPr lang="en-US" dirty="0"/>
              <a:t>Williston: Williston High School</a:t>
            </a:r>
          </a:p>
          <a:p>
            <a:r>
              <a:rPr lang="en-US" dirty="0"/>
              <a:t>St. Mary’s: St. Mary’s High School</a:t>
            </a:r>
          </a:p>
          <a:p>
            <a:r>
              <a:rPr lang="en-US" dirty="0"/>
              <a:t>Dickinson: Sanford Sports Complex (South of HS across the street)</a:t>
            </a:r>
          </a:p>
          <a:p>
            <a:r>
              <a:rPr lang="en-US" dirty="0"/>
              <a:t>Minot North: Minot North HS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76200"/>
            <a:ext cx="1707950" cy="18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08466"/>
      </p:ext>
    </p:extLst>
  </p:cSld>
  <p:clrMapOvr>
    <a:masterClrMapping/>
  </p:clrMapOvr>
  <p:transition spd="med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8B52D-787F-0194-E062-F711154E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D82F3-A341-0218-702F-3660BA09F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TEAM STORE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0F4434-CC65-872C-4078-D457294A2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718350" cy="5181600"/>
          </a:xfrm>
        </p:spPr>
        <p:txBody>
          <a:bodyPr>
            <a:normAutofit/>
          </a:bodyPr>
          <a:lstStyle/>
          <a:p>
            <a:r>
              <a:rPr lang="en-US" sz="2800" dirty="0"/>
              <a:t>https://bsnteamsports.com/shop/LHSGSOC2ND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FABA4A-DDC0-D3DC-DE01-7C17A33A72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08" y="92076"/>
            <a:ext cx="1068892" cy="114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88B791-C474-CB75-6044-6AD28F138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22" y="1818799"/>
            <a:ext cx="7826355" cy="476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4354"/>
      </p:ext>
    </p:extLst>
  </p:cSld>
  <p:clrMapOvr>
    <a:masterClrMapping/>
  </p:clrMapOvr>
  <p:transition spd="med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F572D-C2D1-6289-F863-7DE56C720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2025 Girls Boosters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A5B1-C974-D07F-7081-7FD07B916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President: Krista Burman</a:t>
            </a:r>
          </a:p>
          <a:p>
            <a:r>
              <a:rPr lang="en-US" sz="2400" dirty="0"/>
              <a:t>Vice-President: Jen Healy</a:t>
            </a:r>
          </a:p>
          <a:p>
            <a:r>
              <a:rPr lang="en-US" sz="2400" dirty="0"/>
              <a:t>Treasurer: Sondra Oster</a:t>
            </a:r>
          </a:p>
          <a:p>
            <a:r>
              <a:rPr lang="en-US" sz="2400" dirty="0"/>
              <a:t>Secretary: Dana Mees</a:t>
            </a:r>
          </a:p>
          <a:p>
            <a:r>
              <a:rPr lang="en-US" sz="2400" dirty="0"/>
              <a:t>Senior Rep: Lacey Brendel</a:t>
            </a:r>
          </a:p>
          <a:p>
            <a:r>
              <a:rPr lang="en-US" sz="2400" dirty="0"/>
              <a:t>Junior Rep: Mike Benz</a:t>
            </a:r>
          </a:p>
          <a:p>
            <a:r>
              <a:rPr lang="en-US" sz="2400" dirty="0"/>
              <a:t>Sophomore Rep: Jamie Ressler</a:t>
            </a:r>
          </a:p>
          <a:p>
            <a:r>
              <a:rPr lang="en-US" sz="2400" dirty="0"/>
              <a:t>Freshmen Rep: Mindy </a:t>
            </a:r>
            <a:r>
              <a:rPr lang="en-US" sz="2400" dirty="0" err="1"/>
              <a:t>Hildemyr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C1FDFD-8619-C578-08A1-E6FE3DB5BC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724400"/>
            <a:ext cx="1707950" cy="18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69333"/>
      </p:ext>
    </p:extLst>
  </p:cSld>
  <p:clrMapOvr>
    <a:masterClrMapping/>
  </p:clrMapOvr>
  <p:transition spd="med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CF975-D0BE-F3A8-9BA7-EA3DECEF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Role of the Boosters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549DA-FDCE-E566-B476-A0C80078C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purpose of the Legacy Girls Soccer Booster Club is to serve as a supporting organization for the Legacy High School Girls Soccer athletic program.  </a:t>
            </a:r>
          </a:p>
          <a:p>
            <a:r>
              <a:rPr lang="en-US" dirty="0"/>
              <a:t>Promote and publicize our soccer program</a:t>
            </a:r>
          </a:p>
          <a:p>
            <a:r>
              <a:rPr lang="en-US" dirty="0"/>
              <a:t>Encourage good sportsmanship and develop team unity</a:t>
            </a:r>
          </a:p>
          <a:p>
            <a:r>
              <a:rPr lang="en-US" dirty="0"/>
              <a:t>Develop and enhance a sense of pride and tradition</a:t>
            </a:r>
          </a:p>
          <a:p>
            <a:r>
              <a:rPr lang="en-US" dirty="0"/>
              <a:t>Support the needs of the coaching staff</a:t>
            </a:r>
          </a:p>
          <a:p>
            <a:r>
              <a:rPr lang="en-US" dirty="0"/>
              <a:t>Provide necessary resources to supplement the financial requirements of the program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CF307-937F-B33B-3571-78DB8E691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972" y="5257800"/>
            <a:ext cx="1707028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58014"/>
      </p:ext>
    </p:extLst>
  </p:cSld>
  <p:clrMapOvr>
    <a:masterClrMapping/>
  </p:clrMapOvr>
  <p:transition spd="med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5B5C-1F1F-9F88-BE2B-E7BEB433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What Boosters Provide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28D31-7DDF-F262-5CBE-5F028E86A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Backpacks that girls get to keep</a:t>
            </a:r>
          </a:p>
          <a:p>
            <a:r>
              <a:rPr lang="en-US" dirty="0"/>
              <a:t>Game day shirts for all players</a:t>
            </a:r>
          </a:p>
          <a:p>
            <a:r>
              <a:rPr lang="en-US" dirty="0"/>
              <a:t>Sanford Power Training for all girls</a:t>
            </a:r>
          </a:p>
          <a:p>
            <a:r>
              <a:rPr lang="en-US" dirty="0"/>
              <a:t>Long-sleeve varsity uniforms</a:t>
            </a:r>
          </a:p>
          <a:p>
            <a:r>
              <a:rPr lang="en-US" dirty="0"/>
              <a:t>Military and Pink Night uniforms! </a:t>
            </a:r>
          </a:p>
          <a:p>
            <a:r>
              <a:rPr lang="en-US" dirty="0"/>
              <a:t>Winter Coats (next year hope to buy more)/kit deposit</a:t>
            </a:r>
          </a:p>
          <a:p>
            <a:r>
              <a:rPr lang="en-US" dirty="0"/>
              <a:t>Black and white undershirts for players </a:t>
            </a:r>
          </a:p>
          <a:p>
            <a:r>
              <a:rPr lang="en-US" dirty="0"/>
              <a:t>Food for trips</a:t>
            </a:r>
          </a:p>
          <a:p>
            <a:r>
              <a:rPr lang="en-US" dirty="0"/>
              <a:t>Photographer for game photos/senior photos </a:t>
            </a:r>
          </a:p>
          <a:p>
            <a:r>
              <a:rPr lang="en-US" dirty="0"/>
              <a:t>Hudl for teams to film games</a:t>
            </a:r>
          </a:p>
          <a:p>
            <a:r>
              <a:rPr lang="en-US" dirty="0"/>
              <a:t>Training equipment for all teams</a:t>
            </a:r>
          </a:p>
          <a:p>
            <a:r>
              <a:rPr lang="en-US" dirty="0"/>
              <a:t>Game day program</a:t>
            </a:r>
          </a:p>
          <a:p>
            <a:r>
              <a:rPr lang="en-US" dirty="0"/>
              <a:t>Special Nights: Teacher, Military, Pink, Senior</a:t>
            </a:r>
          </a:p>
          <a:p>
            <a:r>
              <a:rPr lang="en-US" dirty="0"/>
              <a:t>Senior gifts</a:t>
            </a:r>
          </a:p>
          <a:p>
            <a:r>
              <a:rPr lang="en-US" dirty="0"/>
              <a:t>End of year banquet</a:t>
            </a:r>
          </a:p>
          <a:p>
            <a:r>
              <a:rPr lang="en-US" dirty="0"/>
              <a:t>Rental of indoor soccer fields for training/try outs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16A8BE-AF19-1CC0-0B5A-4CBCCED55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5131815"/>
            <a:ext cx="1326950" cy="141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571"/>
      </p:ext>
    </p:extLst>
  </p:cSld>
  <p:clrMapOvr>
    <a:masterClrMapping/>
  </p:clrMapOvr>
  <p:transition spd="med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17672-E50E-501F-C245-B089DF54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Booster Fundraising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BC6C9-C849-E4C8-3376-4772D87C6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Calendar Raffle: All girls will be expected to participate in team “blitz” to sell tickets (Thursday the 28th)</a:t>
            </a:r>
          </a:p>
          <a:p>
            <a:r>
              <a:rPr lang="en-US" dirty="0"/>
              <a:t>Concessions during volleyball/basketball season: Need better parent/student support </a:t>
            </a:r>
            <a:r>
              <a:rPr lang="en-US"/>
              <a:t>and participation.</a:t>
            </a:r>
            <a:endParaRPr lang="en-US" dirty="0"/>
          </a:p>
          <a:p>
            <a:r>
              <a:rPr lang="en-US" dirty="0"/>
              <a:t>Sponsorships</a:t>
            </a:r>
          </a:p>
          <a:p>
            <a:r>
              <a:rPr lang="en-US" dirty="0"/>
              <a:t>Booster Fees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579381-D8EB-60A8-C249-BF6F64BB50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050332"/>
            <a:ext cx="1403150" cy="150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39797"/>
      </p:ext>
    </p:extLst>
  </p:cSld>
  <p:clrMapOvr>
    <a:masterClrMapping/>
  </p:clrMapOvr>
  <p:transition spd="med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17672-E50E-501F-C245-B089DF54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Booster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BC6C9-C849-E4C8-3376-4772D87C6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7467600" cy="1295400"/>
          </a:xfrm>
        </p:spPr>
        <p:txBody>
          <a:bodyPr/>
          <a:lstStyle/>
          <a:p>
            <a:r>
              <a:rPr lang="en-US" dirty="0"/>
              <a:t>Boosters use </a:t>
            </a:r>
            <a:r>
              <a:rPr lang="en-US" dirty="0" err="1"/>
              <a:t>SportsYou</a:t>
            </a:r>
            <a:r>
              <a:rPr lang="en-US" dirty="0"/>
              <a:t> app for easier communication. Scan QR code to join.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579381-D8EB-60A8-C249-BF6F64BB50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050332"/>
            <a:ext cx="1403150" cy="1500433"/>
          </a:xfrm>
          <a:prstGeom prst="rect">
            <a:avLst/>
          </a:prstGeom>
        </p:spPr>
      </p:pic>
      <p:pic>
        <p:nvPicPr>
          <p:cNvPr id="1028" name="Picture 4" descr="Open photo">
            <a:extLst>
              <a:ext uri="{FF2B5EF4-FFF2-40B4-BE49-F238E27FC236}">
                <a16:creationId xmlns:a16="http://schemas.microsoft.com/office/drawing/2014/main" id="{7138DFDA-4D80-33D5-89EC-CF7113764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50" y="2590800"/>
            <a:ext cx="3968950" cy="380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651102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39652</TotalTime>
  <Words>1663</Words>
  <Application>Microsoft Office PowerPoint</Application>
  <PresentationFormat>On-screen Show (4:3)</PresentationFormat>
  <Paragraphs>187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Courier New</vt:lpstr>
      <vt:lpstr>Franklin Gothic Book</vt:lpstr>
      <vt:lpstr>Wingdings 2</vt:lpstr>
      <vt:lpstr>Technic</vt:lpstr>
      <vt:lpstr>PowerPoint Presentation</vt:lpstr>
      <vt:lpstr>2025 Girls Soccer Coaches</vt:lpstr>
      <vt:lpstr>Legacy Teams</vt:lpstr>
      <vt:lpstr>Legacy Teams</vt:lpstr>
      <vt:lpstr>Coaches Responsibilities</vt:lpstr>
      <vt:lpstr>Completed Before First Practice</vt:lpstr>
      <vt:lpstr>BPS/NDHSAA Policies</vt:lpstr>
      <vt:lpstr> Impact Testing/Athletic Trainer</vt:lpstr>
      <vt:lpstr>Important Information</vt:lpstr>
      <vt:lpstr>Practice Expectations</vt:lpstr>
      <vt:lpstr>Game Responsibilities</vt:lpstr>
      <vt:lpstr>Game Responsibilities </vt:lpstr>
      <vt:lpstr>Game Responsibilities </vt:lpstr>
      <vt:lpstr>Player’s Responsibilities</vt:lpstr>
      <vt:lpstr>Process for Addressing Concerns</vt:lpstr>
      <vt:lpstr>Parent Expectations</vt:lpstr>
      <vt:lpstr>Off Season Expectations</vt:lpstr>
      <vt:lpstr>Team Communication</vt:lpstr>
      <vt:lpstr>Practice Times &amp; Fields</vt:lpstr>
      <vt:lpstr>First Games</vt:lpstr>
      <vt:lpstr>Game Streaming</vt:lpstr>
      <vt:lpstr>Game Fields</vt:lpstr>
      <vt:lpstr>TEAM STORE</vt:lpstr>
      <vt:lpstr>2025 Girls Boosters</vt:lpstr>
      <vt:lpstr>Role of the Boosters</vt:lpstr>
      <vt:lpstr>What Boosters Provide</vt:lpstr>
      <vt:lpstr>Booster Fundraising</vt:lpstr>
      <vt:lpstr>Booster Communication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Marcis</dc:creator>
  <cp:lastModifiedBy>Michael Lenhardt</cp:lastModifiedBy>
  <cp:revision>111</cp:revision>
  <dcterms:created xsi:type="dcterms:W3CDTF">2020-07-26T22:23:03Z</dcterms:created>
  <dcterms:modified xsi:type="dcterms:W3CDTF">2025-03-11T22:52:48Z</dcterms:modified>
</cp:coreProperties>
</file>